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588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gi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15215" y="5614038"/>
            <a:ext cx="11152381" cy="54000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22700" y="5148995"/>
            <a:ext cx="4885714" cy="952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42FA81-C0E7-42F7-8310-438E2119BFC4}"/>
              </a:ext>
            </a:extLst>
          </p:cNvPr>
          <p:cNvSpPr txBox="1"/>
          <p:nvPr/>
        </p:nvSpPr>
        <p:spPr>
          <a:xfrm>
            <a:off x="13258800" y="8572500"/>
            <a:ext cx="9431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GitHub : </a:t>
            </a:r>
            <a:r>
              <a:rPr lang="ko-KR" altLang="en-US" dirty="0">
                <a:solidFill>
                  <a:schemeClr val="bg1"/>
                </a:solidFill>
              </a:rPr>
              <a:t>https://github.com/gatakh89/trip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7857" y="-1102608"/>
            <a:ext cx="19441138" cy="12490931"/>
            <a:chOff x="-767857" y="-1102608"/>
            <a:chExt cx="19441138" cy="124909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7857" y="-1102608"/>
              <a:ext cx="19441138" cy="1249093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7738" y="1397340"/>
            <a:ext cx="22800000" cy="178190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55142" y="3629042"/>
            <a:ext cx="7104762" cy="29047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719020"/>
            <a:ext cx="18285714" cy="12182857"/>
            <a:chOff x="0" y="-719020"/>
            <a:chExt cx="18285714" cy="1218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719020"/>
              <a:ext cx="18285714" cy="1218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94058" y="997467"/>
            <a:ext cx="11066667" cy="4704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2472" y="551324"/>
            <a:ext cx="4314286" cy="876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043" y="1631268"/>
            <a:ext cx="4361905" cy="13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06895" y="9375286"/>
            <a:ext cx="4227706" cy="90694"/>
            <a:chOff x="12106895" y="9375286"/>
            <a:chExt cx="4227706" cy="906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06895" y="9375286"/>
              <a:ext cx="4227706" cy="906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32086" y="8079430"/>
            <a:ext cx="4371429" cy="22000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66746" y="581799"/>
            <a:ext cx="1571429" cy="4285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35612" y="467209"/>
            <a:ext cx="1047619" cy="4285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84" y="-33209"/>
            <a:ext cx="7926709" cy="10569086"/>
            <a:chOff x="19084" y="-33209"/>
            <a:chExt cx="7926709" cy="105690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84" y="-33209"/>
              <a:ext cx="7926709" cy="105690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85261" y="801062"/>
            <a:ext cx="5723810" cy="19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77818" y="3123222"/>
            <a:ext cx="1209524" cy="10666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4790" y="3569420"/>
            <a:ext cx="3266667" cy="4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67340" y="3872750"/>
            <a:ext cx="6008255" cy="90694"/>
            <a:chOff x="10067340" y="3872750"/>
            <a:chExt cx="6008255" cy="906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067340" y="3872750"/>
              <a:ext cx="6008255" cy="906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25144" y="3990125"/>
            <a:ext cx="5076190" cy="7714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77818" y="4597842"/>
            <a:ext cx="1133333" cy="106666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15715" y="4904887"/>
            <a:ext cx="3419048" cy="5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67340" y="5347371"/>
            <a:ext cx="6008255" cy="90694"/>
            <a:chOff x="10067340" y="5347371"/>
            <a:chExt cx="6008255" cy="906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067340" y="5347371"/>
              <a:ext cx="6008255" cy="9069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78668" y="5555439"/>
            <a:ext cx="1952381" cy="4285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77818" y="6163158"/>
            <a:ext cx="1123810" cy="10666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16978" y="6470201"/>
            <a:ext cx="3057143" cy="93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67340" y="6912686"/>
            <a:ext cx="6008255" cy="90694"/>
            <a:chOff x="10067340" y="6912686"/>
            <a:chExt cx="6008255" cy="906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067340" y="6912686"/>
              <a:ext cx="6008255" cy="9069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23334" y="7120753"/>
            <a:ext cx="3409524" cy="4380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66746" y="448162"/>
            <a:ext cx="1780952" cy="4285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935612" y="467209"/>
            <a:ext cx="1066667" cy="4285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3573" y="3346340"/>
            <a:ext cx="4152381" cy="3676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26179" y="4653477"/>
            <a:ext cx="8066667" cy="12000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60769" y="5745064"/>
            <a:ext cx="6161905" cy="523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76681" y="5272021"/>
            <a:ext cx="4253490" cy="52883"/>
            <a:chOff x="4876681" y="5272021"/>
            <a:chExt cx="4253490" cy="528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876681" y="5272021"/>
              <a:ext cx="4253490" cy="5288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4113" y="7433865"/>
            <a:ext cx="17247619" cy="6361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35620" y="467209"/>
            <a:ext cx="1047619" cy="4285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3333" y="8661470"/>
            <a:ext cx="6037500" cy="718910"/>
            <a:chOff x="2133333" y="8661470"/>
            <a:chExt cx="6037500" cy="7189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3333" y="8661470"/>
              <a:ext cx="6037500" cy="7189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352074" y="2785239"/>
            <a:ext cx="2733333" cy="4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8313981" y="2842382"/>
            <a:ext cx="2733333" cy="495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33333" y="7159654"/>
            <a:ext cx="6008929" cy="90694"/>
            <a:chOff x="2133333" y="7159654"/>
            <a:chExt cx="6008929" cy="906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133333" y="7159654"/>
              <a:ext cx="6008929" cy="9069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17042" y="6651649"/>
            <a:ext cx="5638095" cy="4666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14249" y="8769030"/>
            <a:ext cx="2819048" cy="4952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92382" y="448162"/>
            <a:ext cx="2942857" cy="4285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35620" y="467209"/>
            <a:ext cx="1047619" cy="4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66750" y="6755789"/>
            <a:ext cx="233250" cy="219061"/>
            <a:chOff x="2466750" y="6755789"/>
            <a:chExt cx="233250" cy="2190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66750" y="6755789"/>
              <a:ext cx="233250" cy="2190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66750" y="7449661"/>
            <a:ext cx="233250" cy="219061"/>
            <a:chOff x="2466750" y="7449661"/>
            <a:chExt cx="233250" cy="2190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66750" y="7449661"/>
              <a:ext cx="233250" cy="21906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18058" y="7314296"/>
            <a:ext cx="3819048" cy="466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33333" y="7874988"/>
            <a:ext cx="6008929" cy="90694"/>
            <a:chOff x="2133333" y="7874988"/>
            <a:chExt cx="6008929" cy="906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133333" y="7874988"/>
              <a:ext cx="6008929" cy="906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66750" y="8164995"/>
            <a:ext cx="233250" cy="219061"/>
            <a:chOff x="2466750" y="8164995"/>
            <a:chExt cx="233250" cy="21906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66750" y="8164995"/>
              <a:ext cx="233250" cy="21906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18058" y="8029630"/>
            <a:ext cx="5057143" cy="4666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515860" y="6619048"/>
            <a:ext cx="242470" cy="271925"/>
            <a:chOff x="2515860" y="6619048"/>
            <a:chExt cx="242470" cy="27192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15860" y="6619048"/>
              <a:ext cx="242470" cy="2719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15860" y="7336063"/>
            <a:ext cx="242470" cy="271925"/>
            <a:chOff x="2515860" y="7336063"/>
            <a:chExt cx="242470" cy="27192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15860" y="7336063"/>
              <a:ext cx="242470" cy="2719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33631" y="8661470"/>
            <a:ext cx="6037500" cy="718910"/>
            <a:chOff x="10133631" y="8661470"/>
            <a:chExt cx="6037500" cy="71891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33631" y="8661470"/>
              <a:ext cx="6037500" cy="7189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33631" y="7159654"/>
            <a:ext cx="6008929" cy="90694"/>
            <a:chOff x="10133631" y="7159654"/>
            <a:chExt cx="6008929" cy="9069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10133631" y="7159654"/>
              <a:ext cx="6008929" cy="9069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918382" y="6651649"/>
            <a:ext cx="3800000" cy="46666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14572" y="8769030"/>
            <a:ext cx="2847619" cy="49523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467048" y="6755789"/>
            <a:ext cx="233250" cy="219061"/>
            <a:chOff x="10467048" y="6755789"/>
            <a:chExt cx="233250" cy="21906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67048" y="6755789"/>
              <a:ext cx="233250" cy="2190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467048" y="7449661"/>
            <a:ext cx="233250" cy="219061"/>
            <a:chOff x="10467048" y="7449661"/>
            <a:chExt cx="233250" cy="21906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467048" y="7449661"/>
              <a:ext cx="233250" cy="21906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918382" y="7314296"/>
            <a:ext cx="4857143" cy="46666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133631" y="7874988"/>
            <a:ext cx="6008929" cy="90694"/>
            <a:chOff x="10133631" y="7874988"/>
            <a:chExt cx="6008929" cy="9069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10133631" y="7874988"/>
              <a:ext cx="6008929" cy="9069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467048" y="8164995"/>
            <a:ext cx="233250" cy="219061"/>
            <a:chOff x="10467048" y="8164995"/>
            <a:chExt cx="233250" cy="21906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67048" y="8164995"/>
              <a:ext cx="233250" cy="219061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918382" y="8029630"/>
            <a:ext cx="2838095" cy="46666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516158" y="6619048"/>
            <a:ext cx="242470" cy="271925"/>
            <a:chOff x="10516158" y="6619048"/>
            <a:chExt cx="242470" cy="27192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16158" y="6619048"/>
              <a:ext cx="242470" cy="27192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435862" y="1732550"/>
            <a:ext cx="2407058" cy="4628571"/>
            <a:chOff x="2435862" y="1732550"/>
            <a:chExt cx="2407058" cy="462857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35862" y="1732550"/>
              <a:ext cx="2407058" cy="46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152083" y="1732550"/>
            <a:ext cx="2407058" cy="4628571"/>
            <a:chOff x="5152083" y="1732550"/>
            <a:chExt cx="2407058" cy="462857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52083" y="1732550"/>
              <a:ext cx="2407058" cy="46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467048" y="1827788"/>
            <a:ext cx="2407058" cy="4628571"/>
            <a:chOff x="10467048" y="1827788"/>
            <a:chExt cx="2407058" cy="462857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467048" y="1827788"/>
              <a:ext cx="2407058" cy="46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735502" y="1801459"/>
            <a:ext cx="2407058" cy="4628571"/>
            <a:chOff x="13735502" y="1801459"/>
            <a:chExt cx="2407058" cy="462857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735502" y="1801459"/>
              <a:ext cx="2407058" cy="46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514667" y="7288444"/>
            <a:ext cx="242470" cy="271925"/>
            <a:chOff x="10514667" y="7288444"/>
            <a:chExt cx="242470" cy="27192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14667" y="7288444"/>
              <a:ext cx="242470" cy="27192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530314" y="8045359"/>
            <a:ext cx="242470" cy="271925"/>
            <a:chOff x="2530314" y="8045359"/>
            <a:chExt cx="242470" cy="27192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30314" y="8045359"/>
              <a:ext cx="242470" cy="2719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13127"/>
            <a:ext cx="18514286" cy="11695238"/>
            <a:chOff x="0" y="-313127"/>
            <a:chExt cx="18514286" cy="116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13127"/>
              <a:ext cx="18514286" cy="116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3573" y="3346340"/>
            <a:ext cx="3895238" cy="367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9172" y="4616362"/>
            <a:ext cx="7114286" cy="12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60769" y="5745064"/>
            <a:ext cx="6161905" cy="5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76681" y="5234210"/>
            <a:ext cx="5629673" cy="90694"/>
            <a:chOff x="4876681" y="5234210"/>
            <a:chExt cx="5629673" cy="906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876681" y="5234210"/>
              <a:ext cx="5629673" cy="906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4113" y="7433865"/>
            <a:ext cx="17247619" cy="63619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35620" y="467209"/>
            <a:ext cx="1038095" cy="4285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1"/>
            <a:ext cx="7942857" cy="11695238"/>
            <a:chOff x="-228571" y="-952381"/>
            <a:chExt cx="7942857" cy="116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1"/>
              <a:ext cx="7942857" cy="116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8573" y="2017840"/>
            <a:ext cx="3447619" cy="7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7934" y="2665020"/>
            <a:ext cx="2390476" cy="5047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0464" y="5234750"/>
            <a:ext cx="3190476" cy="26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77995" y="2549258"/>
            <a:ext cx="5007719" cy="7512580"/>
            <a:chOff x="13277995" y="2549258"/>
            <a:chExt cx="5007719" cy="75125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77995" y="2549258"/>
              <a:ext cx="5007719" cy="75125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9476" y="7806463"/>
            <a:ext cx="994169" cy="994169"/>
            <a:chOff x="14379476" y="7806463"/>
            <a:chExt cx="994169" cy="994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9476" y="7806463"/>
              <a:ext cx="994169" cy="994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20317" y="7947303"/>
            <a:ext cx="712488" cy="712488"/>
            <a:chOff x="14520317" y="7947303"/>
            <a:chExt cx="712488" cy="7124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20317" y="7947303"/>
              <a:ext cx="712488" cy="71248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92608" y="5552467"/>
            <a:ext cx="2028571" cy="12666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25365" y="6905830"/>
            <a:ext cx="2619048" cy="9238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55056" y="9090725"/>
            <a:ext cx="1952381" cy="4380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893762" y="8319874"/>
            <a:ext cx="971429" cy="660397"/>
            <a:chOff x="13893762" y="8319874"/>
            <a:chExt cx="971429" cy="6603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93762" y="8319874"/>
              <a:ext cx="971429" cy="66039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935620" y="467209"/>
            <a:ext cx="1047619" cy="4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189562" y="863154"/>
            <a:ext cx="2265818" cy="4628571"/>
            <a:chOff x="8189562" y="863154"/>
            <a:chExt cx="2265818" cy="46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89562" y="863154"/>
              <a:ext cx="2265818" cy="46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28552" y="5657143"/>
            <a:ext cx="2187838" cy="4628571"/>
            <a:chOff x="8228552" y="5657143"/>
            <a:chExt cx="2187838" cy="46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28552" y="5657143"/>
              <a:ext cx="2187838" cy="46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9476" y="863154"/>
            <a:ext cx="2407058" cy="4628571"/>
            <a:chOff x="14379476" y="863154"/>
            <a:chExt cx="2407058" cy="46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79476" y="863154"/>
              <a:ext cx="2407058" cy="462857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92382" y="265212"/>
            <a:ext cx="2742857" cy="4285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3576" y="3346338"/>
            <a:ext cx="3838095" cy="3676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9172" y="4616362"/>
            <a:ext cx="6980952" cy="120952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60769" y="5745064"/>
            <a:ext cx="6161905" cy="5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76681" y="5246125"/>
            <a:ext cx="6336364" cy="78779"/>
            <a:chOff x="4876681" y="5246125"/>
            <a:chExt cx="6336364" cy="787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876681" y="5246125"/>
              <a:ext cx="6336364" cy="787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4110" y="7433863"/>
            <a:ext cx="17247619" cy="10761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35620" y="467209"/>
            <a:ext cx="1047619" cy="4285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92382" y="448162"/>
            <a:ext cx="3752381" cy="4380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741" y="1485900"/>
            <a:ext cx="1342857" cy="723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38" y="4704762"/>
            <a:ext cx="6144527" cy="6038095"/>
            <a:chOff x="-95238" y="4704762"/>
            <a:chExt cx="6144527" cy="60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38" y="4704762"/>
              <a:ext cx="6144527" cy="60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40164" y="5238095"/>
            <a:ext cx="6144527" cy="5333333"/>
            <a:chOff x="6040164" y="5238095"/>
            <a:chExt cx="6144527" cy="5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40164" y="5238095"/>
              <a:ext cx="6144527" cy="533333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47981" y="5526347"/>
            <a:ext cx="3600000" cy="9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44172" y="4923176"/>
            <a:ext cx="1533333" cy="5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86075" y="3463952"/>
            <a:ext cx="5599639" cy="576988"/>
            <a:chOff x="12686075" y="3463952"/>
            <a:chExt cx="5599639" cy="5769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2686075" y="3463952"/>
              <a:ext cx="5599639" cy="57698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35620" y="467209"/>
            <a:ext cx="1047619" cy="4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3538" y="4040940"/>
            <a:ext cx="3220309" cy="6192385"/>
            <a:chOff x="833538" y="4040940"/>
            <a:chExt cx="3220309" cy="61923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3538" y="4040940"/>
              <a:ext cx="3220309" cy="61923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91509" y="3924300"/>
            <a:ext cx="3220309" cy="6192385"/>
            <a:chOff x="7935247" y="3463952"/>
            <a:chExt cx="3220309" cy="61923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35247" y="3463952"/>
              <a:ext cx="3220309" cy="619238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BA2E901-7E0A-43A1-9B90-42913C811D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72" y="4533900"/>
            <a:ext cx="3108728" cy="5248275"/>
          </a:xfrm>
          <a:prstGeom prst="rect">
            <a:avLst/>
          </a:prstGeom>
        </p:spPr>
      </p:pic>
      <p:pic>
        <p:nvPicPr>
          <p:cNvPr id="19" name="Object 3">
            <a:extLst>
              <a:ext uri="{FF2B5EF4-FFF2-40B4-BE49-F238E27FC236}">
                <a16:creationId xmlns:a16="http://schemas.microsoft.com/office/drawing/2014/main" id="{4382F3F3-4A03-4347-8008-7EB070D81A3F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8373" y="2324100"/>
            <a:ext cx="3000000" cy="1638095"/>
          </a:xfrm>
          <a:prstGeom prst="rect">
            <a:avLst/>
          </a:prstGeom>
        </p:spPr>
      </p:pic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CCE3287F-F3F9-4036-89CD-F9CEA6BB2042}"/>
              </a:ext>
            </a:extLst>
          </p:cNvPr>
          <p:cNvGrpSpPr/>
          <p:nvPr/>
        </p:nvGrpSpPr>
        <p:grpSpPr>
          <a:xfrm>
            <a:off x="12757504" y="6560145"/>
            <a:ext cx="3070064" cy="3096193"/>
            <a:chOff x="12757504" y="6560145"/>
            <a:chExt cx="3070064" cy="3096193"/>
          </a:xfrm>
        </p:grpSpPr>
        <p:pic>
          <p:nvPicPr>
            <p:cNvPr id="22" name="Object 26">
              <a:extLst>
                <a:ext uri="{FF2B5EF4-FFF2-40B4-BE49-F238E27FC236}">
                  <a16:creationId xmlns:a16="http://schemas.microsoft.com/office/drawing/2014/main" id="{2AF2947A-3C1F-402E-8EC9-249EB9439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57504" y="6560145"/>
              <a:ext cx="3070064" cy="30961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11</Words>
  <Application>Microsoft Office PowerPoint</Application>
  <PresentationFormat>사용자 지정</PresentationFormat>
  <Paragraphs>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admin</cp:lastModifiedBy>
  <cp:revision>10</cp:revision>
  <dcterms:created xsi:type="dcterms:W3CDTF">2021-03-03T10:48:48Z</dcterms:created>
  <dcterms:modified xsi:type="dcterms:W3CDTF">2021-04-14T02:03:01Z</dcterms:modified>
</cp:coreProperties>
</file>